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2" r:id="rId5"/>
    <p:sldId id="268" r:id="rId6"/>
    <p:sldId id="271" r:id="rId7"/>
    <p:sldId id="269" r:id="rId8"/>
    <p:sldId id="275" r:id="rId9"/>
    <p:sldId id="266" r:id="rId10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610" y="1371600"/>
            <a:ext cx="12066270" cy="1562735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实验七  藻类植物观察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503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2149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1.掌握藻类植物基本特征</a:t>
            </a:r>
          </a:p>
          <a:p>
            <a:endParaRPr lang="zh-CN" altLang="en-US" sz="3600"/>
          </a:p>
          <a:p>
            <a:r>
              <a:rPr lang="en-US" altLang="zh-CN" sz="3600"/>
              <a:t>2.</a:t>
            </a:r>
            <a:r>
              <a:rPr lang="zh-CN" altLang="en-US" sz="3600"/>
              <a:t>了解各门代表植物及生活史类型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pPr marL="0" indent="0">
              <a:lnSpc>
                <a:spcPct val="180000"/>
              </a:lnSpc>
              <a:buNone/>
            </a:pPr>
            <a:r>
              <a:rPr lang="zh-CN" altLang="en-US" sz="3600"/>
              <a:t>发菜，紫菜，海藻标本（团藻，轮藻，海带幼孢子体及雌雄配子体切片，衣藻，水绵，新月藻，无隔藻，颤藻切片），淡水藻类水样，水绵接台生殖切片。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/>
          </a:p>
          <a:p>
            <a:r>
              <a:rPr lang="zh-CN" altLang="en-US" sz="3600"/>
              <a:t>1.蓝藻门植物观察（颤藻，发菜）</a:t>
            </a:r>
          </a:p>
          <a:p>
            <a:endParaRPr lang="zh-CN" altLang="en-US" sz="3600"/>
          </a:p>
        </p:txBody>
      </p:sp>
      <p:pic>
        <p:nvPicPr>
          <p:cNvPr id="4" name="图片 3" descr="颤藻"/>
          <p:cNvPicPr>
            <a:picLocks noChangeAspect="1"/>
          </p:cNvPicPr>
          <p:nvPr/>
        </p:nvPicPr>
        <p:blipFill>
          <a:blip r:embed="rId3"/>
          <a:srcRect l="2626" t="31821" r="5922" b="36880"/>
          <a:stretch>
            <a:fillRect/>
          </a:stretch>
        </p:blipFill>
        <p:spPr>
          <a:xfrm>
            <a:off x="1066800" y="3072765"/>
            <a:ext cx="9198610" cy="23609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>
                <a:sym typeface="+mn-ea"/>
              </a:rPr>
              <a:t>2.绿藻门植物观察，哪些是绿藻门植物？</a:t>
            </a:r>
            <a:endParaRPr lang="zh-CN" altLang="en-US" sz="3600"/>
          </a:p>
          <a:p>
            <a:pPr marL="0" indent="0">
              <a:buNone/>
            </a:pPr>
            <a:endParaRPr lang="zh-CN" altLang="en-US" sz="360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pic>
        <p:nvPicPr>
          <p:cNvPr id="5" name="图片 4" descr="绿藻"/>
          <p:cNvPicPr>
            <a:picLocks noChangeAspect="1"/>
          </p:cNvPicPr>
          <p:nvPr/>
        </p:nvPicPr>
        <p:blipFill>
          <a:blip r:embed="rId3"/>
          <a:srcRect l="44672" t="29859" r="19230" b="23790"/>
          <a:stretch>
            <a:fillRect/>
          </a:stretch>
        </p:blipFill>
        <p:spPr>
          <a:xfrm>
            <a:off x="727075" y="2383155"/>
            <a:ext cx="3630930" cy="3496310"/>
          </a:xfrm>
          <a:prstGeom prst="rect">
            <a:avLst/>
          </a:prstGeom>
        </p:spPr>
      </p:pic>
      <p:pic>
        <p:nvPicPr>
          <p:cNvPr id="6" name="图片 5" descr="1绿藻"/>
          <p:cNvPicPr>
            <a:picLocks noChangeAspect="1"/>
          </p:cNvPicPr>
          <p:nvPr/>
        </p:nvPicPr>
        <p:blipFill>
          <a:blip r:embed="rId4"/>
          <a:srcRect l="55739" t="13823" r="4148" b="32797"/>
          <a:stretch>
            <a:fillRect/>
          </a:stretch>
        </p:blipFill>
        <p:spPr>
          <a:xfrm>
            <a:off x="8589645" y="2383790"/>
            <a:ext cx="3502660" cy="3495675"/>
          </a:xfrm>
          <a:prstGeom prst="rect">
            <a:avLst/>
          </a:prstGeom>
        </p:spPr>
      </p:pic>
      <p:pic>
        <p:nvPicPr>
          <p:cNvPr id="7" name="图片 6" descr="1绿藻"/>
          <p:cNvPicPr>
            <a:picLocks noChangeAspect="1"/>
          </p:cNvPicPr>
          <p:nvPr/>
        </p:nvPicPr>
        <p:blipFill>
          <a:blip r:embed="rId4"/>
          <a:srcRect l="8851" t="26551" r="48270" b="8486"/>
          <a:stretch>
            <a:fillRect/>
          </a:stretch>
        </p:blipFill>
        <p:spPr>
          <a:xfrm>
            <a:off x="4815205" y="2189480"/>
            <a:ext cx="3234055" cy="367474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>
                <a:sym typeface="+mn-ea"/>
              </a:rPr>
              <a:t>3.硅藻门植物观察，水样。</a:t>
            </a:r>
            <a:endParaRPr lang="zh-CN" altLang="en-US" sz="3600"/>
          </a:p>
          <a:p>
            <a:endParaRPr lang="zh-CN" altLang="en-US" sz="3600"/>
          </a:p>
          <a:p>
            <a:endParaRPr lang="zh-CN" altLang="en-US" sz="360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pic>
        <p:nvPicPr>
          <p:cNvPr id="2" name="图片 1" descr="硅藻门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8530" y="2604770"/>
            <a:ext cx="4603115" cy="31762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>
                <a:sym typeface="+mn-ea"/>
              </a:rPr>
              <a:t>4.裸藻门植物观察，水样。</a:t>
            </a:r>
          </a:p>
          <a:p>
            <a:endParaRPr lang="zh-CN" altLang="en-US" sz="3600"/>
          </a:p>
          <a:p>
            <a:r>
              <a:rPr lang="zh-CN" altLang="en-US" sz="3600">
                <a:sym typeface="+mn-ea"/>
              </a:rPr>
              <a:t>5.红藻门植物观察。</a:t>
            </a:r>
          </a:p>
          <a:p>
            <a:endParaRPr lang="zh-CN" altLang="en-US" sz="3600">
              <a:sym typeface="+mn-ea"/>
            </a:endParaRPr>
          </a:p>
          <a:p>
            <a:endParaRPr lang="zh-CN" altLang="en-US" sz="3600">
              <a:sym typeface="+mn-ea"/>
            </a:endParaRPr>
          </a:p>
          <a:p>
            <a:endParaRPr lang="zh-CN" altLang="en-US" sz="3600">
              <a:sym typeface="+mn-ea"/>
            </a:endParaRPr>
          </a:p>
          <a:p>
            <a:endParaRPr lang="zh-CN" altLang="en-US" sz="3600">
              <a:sym typeface="+mn-ea"/>
            </a:endParaRPr>
          </a:p>
          <a:p>
            <a:endParaRPr lang="zh-CN" altLang="en-US" sz="3600">
              <a:sym typeface="+mn-ea"/>
            </a:endParaRPr>
          </a:p>
          <a:p>
            <a:pPr marL="0" indent="0">
              <a:buNone/>
            </a:pPr>
            <a:endParaRPr lang="zh-CN" altLang="en-US" sz="3600"/>
          </a:p>
          <a:p>
            <a:endParaRPr lang="zh-CN" altLang="en-US" sz="360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195" y="2638425"/>
            <a:ext cx="4744085" cy="32359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sz="3600">
              <a:sym typeface="+mn-ea"/>
            </a:endParaRPr>
          </a:p>
          <a:p>
            <a:r>
              <a:rPr lang="en-US" altLang="zh-CN" sz="3600">
                <a:sym typeface="+mn-ea"/>
              </a:rPr>
              <a:t>6.</a:t>
            </a:r>
            <a:r>
              <a:rPr lang="zh-CN" altLang="en-US" sz="3600">
                <a:sym typeface="+mn-ea"/>
              </a:rPr>
              <a:t>海带幼孢子体</a:t>
            </a:r>
          </a:p>
          <a:p>
            <a:r>
              <a:rPr lang="zh-CN" altLang="en-US" sz="3600">
                <a:sym typeface="+mn-ea"/>
              </a:rPr>
              <a:t>  配子体观察。</a:t>
            </a:r>
            <a:endParaRPr lang="zh-CN" altLang="en-US" sz="3600"/>
          </a:p>
          <a:p>
            <a:endParaRPr lang="zh-CN" altLang="en-US" sz="360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pic>
        <p:nvPicPr>
          <p:cNvPr id="5" name="图片 4" descr="海带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865" y="3810"/>
            <a:ext cx="6155690" cy="68345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 sz="3600"/>
              <a:t>1.果胞</a:t>
            </a:r>
          </a:p>
          <a:p>
            <a:r>
              <a:rPr lang="zh-CN" altLang="en-US" sz="3600"/>
              <a:t>2.复大孢子</a:t>
            </a:r>
          </a:p>
          <a:p>
            <a:r>
              <a:rPr lang="zh-CN" altLang="en-US" sz="3600"/>
              <a:t>3.藻类植物基本特征</a:t>
            </a:r>
          </a:p>
          <a:p>
            <a:r>
              <a:rPr lang="zh-CN" altLang="en-US" sz="3600"/>
              <a:t>4.绘图，水绵接合生殖，海带配子体</a:t>
            </a:r>
          </a:p>
          <a:p>
            <a:r>
              <a:rPr lang="zh-CN" altLang="en-US" sz="3600"/>
              <a:t>5.植物生殖史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WPS 演示</Application>
  <PresentationFormat>自定义</PresentationFormat>
  <Paragraphs>39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1_A000120140530A99PPBG</vt:lpstr>
      <vt:lpstr>实验七  藻类植物观察</vt:lpstr>
      <vt:lpstr>一、实验目的：</vt:lpstr>
      <vt:lpstr>二、实验材料：</vt:lpstr>
      <vt:lpstr>三、实验内容：</vt:lpstr>
      <vt:lpstr>三、实验内容：</vt:lpstr>
      <vt:lpstr>三、实验内容：</vt:lpstr>
      <vt:lpstr>三、实验内容：</vt:lpstr>
      <vt:lpstr>三、实验内容：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5</cp:revision>
  <dcterms:created xsi:type="dcterms:W3CDTF">2018-08-22T09:47:00Z</dcterms:created>
  <dcterms:modified xsi:type="dcterms:W3CDTF">2018-08-27T04:30:58Z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