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64" r:id="rId6"/>
    <p:sldId id="261" r:id="rId7"/>
    <p:sldId id="265" r:id="rId8"/>
    <p:sldId id="266" r:id="rId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610" y="1371600"/>
            <a:ext cx="12066270" cy="1562735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实验一  植物细胞的基本形态和基本结构的观察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45565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1、观察植物细胞的显微结构特点</a:t>
            </a:r>
          </a:p>
          <a:p>
            <a:endParaRPr lang="zh-CN" altLang="en-US" sz="3600"/>
          </a:p>
          <a:p>
            <a:r>
              <a:rPr lang="zh-CN" altLang="en-US" sz="3600"/>
              <a:t>2、掌握临时装片制作技术</a:t>
            </a:r>
          </a:p>
          <a:p>
            <a:endParaRPr lang="zh-CN" altLang="en-US" sz="3600"/>
          </a:p>
          <a:p>
            <a:r>
              <a:rPr lang="zh-CN" altLang="en-US" sz="3600"/>
              <a:t>3、熟悉显微镜使用方法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pPr marL="0" indent="0">
              <a:lnSpc>
                <a:spcPct val="180000"/>
              </a:lnSpc>
              <a:buNone/>
            </a:pPr>
            <a:r>
              <a:rPr lang="zh-CN" altLang="en-US" sz="3600"/>
              <a:t>菠菜叶、红辣椒、土豆条、洋葱、花生、白菜、柿胚乳切片、3%甘油、I-KI溶液、松木材枞切片、夹竹桃叶切片或印度橡皮树片、常规实验用具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/>
          </a:p>
          <a:p>
            <a:r>
              <a:rPr lang="zh-CN" altLang="en-US" sz="3600"/>
              <a:t>1、洋葱表皮细胞装片制作及观察其基本结构并绘图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5" name="图片 4" descr="临时装片制作"/>
          <p:cNvPicPr>
            <a:picLocks noChangeAspect="1"/>
          </p:cNvPicPr>
          <p:nvPr/>
        </p:nvPicPr>
        <p:blipFill>
          <a:blip r:embed="rId3"/>
          <a:srcRect l="45915" t="26630" r="6225"/>
          <a:stretch>
            <a:fillRect/>
          </a:stretch>
        </p:blipFill>
        <p:spPr>
          <a:xfrm>
            <a:off x="967105" y="2357120"/>
            <a:ext cx="10186035" cy="39458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/>
          </a:p>
          <a:p>
            <a:r>
              <a:rPr lang="zh-CN" altLang="en-US" sz="3600"/>
              <a:t>1、洋葱表皮细胞装片制作及观察其基本结构并绘图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4" name="内容占位符 4" descr="实验一 洋葱表皮细胞"/>
          <p:cNvPicPr>
            <a:picLocks noChangeAspect="1"/>
          </p:cNvPicPr>
          <p:nvPr/>
        </p:nvPicPr>
        <p:blipFill>
          <a:blip r:embed="rId3"/>
          <a:srcRect l="26100"/>
          <a:stretch>
            <a:fillRect/>
          </a:stretch>
        </p:blipFill>
        <p:spPr>
          <a:xfrm>
            <a:off x="1559560" y="2578735"/>
            <a:ext cx="3542030" cy="3406140"/>
          </a:xfrm>
          <a:prstGeom prst="rect">
            <a:avLst/>
          </a:prstGeom>
        </p:spPr>
      </p:pic>
      <p:pic>
        <p:nvPicPr>
          <p:cNvPr id="6" name="图片 5" descr="洋葱表皮细胞"/>
          <p:cNvPicPr>
            <a:picLocks noChangeAspect="1"/>
          </p:cNvPicPr>
          <p:nvPr/>
        </p:nvPicPr>
        <p:blipFill>
          <a:blip r:embed="rId4"/>
          <a:srcRect l="27115" t="7854" r="21370" b="23394"/>
          <a:stretch>
            <a:fillRect/>
          </a:stretch>
        </p:blipFill>
        <p:spPr>
          <a:xfrm>
            <a:off x="6938010" y="2579370"/>
            <a:ext cx="3402330" cy="34055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  <a:endParaRPr lang="zh-CN" altLang="en-US" sz="4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>
                <a:sym typeface="+mn-ea"/>
              </a:rPr>
              <a:t>2、植物细胞质体观察</a:t>
            </a:r>
          </a:p>
          <a:p>
            <a:endParaRPr lang="zh-CN" altLang="en-US" sz="3600"/>
          </a:p>
          <a:p>
            <a:r>
              <a:rPr lang="zh-CN" altLang="en-US" sz="3600">
                <a:sym typeface="+mn-ea"/>
              </a:rPr>
              <a:t>3、初生纹孔场观察</a:t>
            </a:r>
          </a:p>
          <a:p>
            <a:endParaRPr lang="zh-CN" altLang="en-US" sz="3600"/>
          </a:p>
          <a:p>
            <a:r>
              <a:rPr lang="zh-CN" altLang="en-US" sz="3600">
                <a:sym typeface="+mn-ea"/>
              </a:rPr>
              <a:t>4、胞间联丝观察</a:t>
            </a:r>
          </a:p>
          <a:p>
            <a:endParaRPr lang="zh-CN" altLang="en-US" sz="3600"/>
          </a:p>
          <a:p>
            <a:r>
              <a:rPr lang="zh-CN" altLang="en-US" sz="3600">
                <a:sym typeface="+mn-ea"/>
              </a:rPr>
              <a:t>5、松纵切片具缘纹孔观察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pic>
        <p:nvPicPr>
          <p:cNvPr id="4" name="图片 3" descr="胞间连丝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830" y="2482850"/>
            <a:ext cx="4585970" cy="34378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  <a:endParaRPr lang="zh-CN" altLang="en-US" sz="4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>
                <a:sym typeface="+mn-ea"/>
              </a:rPr>
              <a:t>6、细胞后含物观察① ② ③</a:t>
            </a:r>
          </a:p>
          <a:p>
            <a:endParaRPr lang="zh-CN" altLang="en-US" sz="3600"/>
          </a:p>
          <a:p>
            <a:r>
              <a:rPr lang="zh-CN" altLang="en-US" sz="3600">
                <a:sym typeface="+mn-ea"/>
              </a:rPr>
              <a:t>并绘土豆各类淀粉粒图</a:t>
            </a:r>
            <a:endParaRPr lang="zh-CN" altLang="en-US" sz="3600"/>
          </a:p>
        </p:txBody>
      </p:sp>
      <p:pic>
        <p:nvPicPr>
          <p:cNvPr id="4" name="图片 3" descr="淀粉粒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210" y="3749040"/>
            <a:ext cx="3546475" cy="2719705"/>
          </a:xfrm>
          <a:prstGeom prst="rect">
            <a:avLst/>
          </a:prstGeom>
        </p:spPr>
      </p:pic>
      <p:pic>
        <p:nvPicPr>
          <p:cNvPr id="5" name="图片 4" descr="淀粉粒类型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980" y="1801495"/>
            <a:ext cx="4657725" cy="43751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一、解释洋葱叶色与红辣椒红色</a:t>
            </a:r>
          </a:p>
          <a:p>
            <a:endParaRPr lang="zh-CN" altLang="en-US" sz="3600"/>
          </a:p>
          <a:p>
            <a:r>
              <a:rPr lang="zh-CN" altLang="en-US" sz="3600"/>
              <a:t>二、液泡的功能</a:t>
            </a:r>
          </a:p>
          <a:p>
            <a:endParaRPr lang="zh-CN" altLang="en-US" sz="3600"/>
          </a:p>
          <a:p>
            <a:r>
              <a:rPr lang="zh-CN" altLang="en-US" sz="3600"/>
              <a:t>三、细胞后含物概念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207</Words>
  <Application>WPS 演示</Application>
  <PresentationFormat>自定义</PresentationFormat>
  <Paragraphs>39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1_A000120140530A99PPBG</vt:lpstr>
      <vt:lpstr>实验一  植物细胞的基本形态和基本结构的观察</vt:lpstr>
      <vt:lpstr>一、实验目的：</vt:lpstr>
      <vt:lpstr>二、实验材料：</vt:lpstr>
      <vt:lpstr>三、实验内容：</vt:lpstr>
      <vt:lpstr>三、实验内容：</vt:lpstr>
      <vt:lpstr>三、实验内容：</vt:lpstr>
      <vt:lpstr>三、实验内容：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2</cp:revision>
  <dcterms:created xsi:type="dcterms:W3CDTF">2018-08-22T09:47:20Z</dcterms:created>
  <dcterms:modified xsi:type="dcterms:W3CDTF">2018-08-27T04:26:40Z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